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Nanum Gothic Bold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ncient signboards 간판" panose="020B0600000101010101" charset="-12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1504" y="1764789"/>
            <a:ext cx="3623735" cy="7845476"/>
          </a:xfrm>
          <a:custGeom>
            <a:avLst/>
            <a:gdLst/>
            <a:ahLst/>
            <a:cxnLst/>
            <a:rect l="l" t="t" r="r" b="b"/>
            <a:pathLst>
              <a:path w="3623735" h="7845476">
                <a:moveTo>
                  <a:pt x="0" y="0"/>
                </a:moveTo>
                <a:lnTo>
                  <a:pt x="3623736" y="0"/>
                </a:lnTo>
                <a:lnTo>
                  <a:pt x="3623736" y="7845476"/>
                </a:lnTo>
                <a:lnTo>
                  <a:pt x="0" y="7845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97703" y="5404199"/>
            <a:ext cx="3003672" cy="646223"/>
            <a:chOff x="0" y="0"/>
            <a:chExt cx="791090" cy="1701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1091" cy="170199"/>
            </a:xfrm>
            <a:custGeom>
              <a:avLst/>
              <a:gdLst/>
              <a:ahLst/>
              <a:cxnLst/>
              <a:rect l="l" t="t" r="r" b="b"/>
              <a:pathLst>
                <a:path w="791091" h="170199">
                  <a:moveTo>
                    <a:pt x="0" y="0"/>
                  </a:moveTo>
                  <a:lnTo>
                    <a:pt x="791091" y="0"/>
                  </a:lnTo>
                  <a:lnTo>
                    <a:pt x="791091" y="170199"/>
                  </a:lnTo>
                  <a:lnTo>
                    <a:pt x="0" y="1701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91090" cy="217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0872" y="570554"/>
            <a:ext cx="9379928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dirty="0">
                <a:solidFill>
                  <a:srgbClr val="38B6FF"/>
                </a:solidFill>
                <a:latin typeface="Nanum Gothic Bold"/>
                <a:ea typeface="Nanum Gothic Bold"/>
              </a:rPr>
              <a:t>https://k10a103.p.ssafy.io </a:t>
            </a:r>
            <a:r>
              <a:rPr lang="en-US" sz="4800" dirty="0" err="1">
                <a:solidFill>
                  <a:srgbClr val="38B6FF"/>
                </a:solidFill>
                <a:latin typeface="Nanum Gothic Bold"/>
                <a:ea typeface="Nanum Gothic Bold"/>
              </a:rPr>
              <a:t>접속</a:t>
            </a:r>
            <a:endParaRPr lang="en-US" sz="4800" dirty="0">
              <a:solidFill>
                <a:srgbClr val="38B6FF"/>
              </a:solidFill>
              <a:latin typeface="Nanum Gothic Bold"/>
              <a:ea typeface="Nanu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73532" y="5134131"/>
            <a:ext cx="5298132" cy="91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ea typeface="Ancient signboards 간판"/>
              </a:rPr>
              <a:t>구글 소셜 로그인 진행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684" y="1176786"/>
            <a:ext cx="3329648" cy="7237603"/>
          </a:xfrm>
          <a:custGeom>
            <a:avLst/>
            <a:gdLst/>
            <a:ahLst/>
            <a:cxnLst/>
            <a:rect l="l" t="t" r="r" b="b"/>
            <a:pathLst>
              <a:path w="3329648" h="7237603">
                <a:moveTo>
                  <a:pt x="0" y="0"/>
                </a:moveTo>
                <a:lnTo>
                  <a:pt x="3329648" y="0"/>
                </a:lnTo>
                <a:lnTo>
                  <a:pt x="3329648" y="7237603"/>
                </a:lnTo>
                <a:lnTo>
                  <a:pt x="0" y="7237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83100" y="1325157"/>
            <a:ext cx="865232" cy="708817"/>
            <a:chOff x="0" y="0"/>
            <a:chExt cx="227880" cy="1866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880" cy="186684"/>
            </a:xfrm>
            <a:custGeom>
              <a:avLst/>
              <a:gdLst/>
              <a:ahLst/>
              <a:cxnLst/>
              <a:rect l="l" t="t" r="r" b="b"/>
              <a:pathLst>
                <a:path w="227880" h="186684">
                  <a:moveTo>
                    <a:pt x="0" y="0"/>
                  </a:moveTo>
                  <a:lnTo>
                    <a:pt x="227880" y="0"/>
                  </a:lnTo>
                  <a:lnTo>
                    <a:pt x="227880" y="186684"/>
                  </a:lnTo>
                  <a:lnTo>
                    <a:pt x="0" y="1866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27880" cy="234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621111" y="1176786"/>
            <a:ext cx="3300276" cy="7237603"/>
          </a:xfrm>
          <a:custGeom>
            <a:avLst/>
            <a:gdLst/>
            <a:ahLst/>
            <a:cxnLst/>
            <a:rect l="l" t="t" r="r" b="b"/>
            <a:pathLst>
              <a:path w="3300276" h="7237603">
                <a:moveTo>
                  <a:pt x="0" y="0"/>
                </a:moveTo>
                <a:lnTo>
                  <a:pt x="3300276" y="0"/>
                </a:lnTo>
                <a:lnTo>
                  <a:pt x="3300276" y="7237603"/>
                </a:lnTo>
                <a:lnTo>
                  <a:pt x="0" y="7237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22662" y="3966891"/>
            <a:ext cx="1376287" cy="708817"/>
            <a:chOff x="0" y="0"/>
            <a:chExt cx="362479" cy="186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2479" cy="186684"/>
            </a:xfrm>
            <a:custGeom>
              <a:avLst/>
              <a:gdLst/>
              <a:ahLst/>
              <a:cxnLst/>
              <a:rect l="l" t="t" r="r" b="b"/>
              <a:pathLst>
                <a:path w="362479" h="186684">
                  <a:moveTo>
                    <a:pt x="0" y="0"/>
                  </a:moveTo>
                  <a:lnTo>
                    <a:pt x="362479" y="0"/>
                  </a:lnTo>
                  <a:lnTo>
                    <a:pt x="362479" y="186684"/>
                  </a:lnTo>
                  <a:lnTo>
                    <a:pt x="0" y="1866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62479" cy="234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3796700" y="2064282"/>
            <a:ext cx="611803" cy="1059675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7986020" y="4364162"/>
            <a:ext cx="1157980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9373170" y="1121815"/>
            <a:ext cx="3343852" cy="7290840"/>
          </a:xfrm>
          <a:custGeom>
            <a:avLst/>
            <a:gdLst/>
            <a:ahLst/>
            <a:cxnLst/>
            <a:rect l="l" t="t" r="r" b="b"/>
            <a:pathLst>
              <a:path w="3343852" h="7290840">
                <a:moveTo>
                  <a:pt x="0" y="0"/>
                </a:moveTo>
                <a:lnTo>
                  <a:pt x="3343853" y="0"/>
                </a:lnTo>
                <a:lnTo>
                  <a:pt x="3343853" y="7290840"/>
                </a:lnTo>
                <a:lnTo>
                  <a:pt x="0" y="7290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275623" y="1121815"/>
            <a:ext cx="3416181" cy="7292574"/>
          </a:xfrm>
          <a:custGeom>
            <a:avLst/>
            <a:gdLst/>
            <a:ahLst/>
            <a:cxnLst/>
            <a:rect l="l" t="t" r="r" b="b"/>
            <a:pathLst>
              <a:path w="3416181" h="7292574">
                <a:moveTo>
                  <a:pt x="0" y="0"/>
                </a:moveTo>
                <a:lnTo>
                  <a:pt x="3416181" y="0"/>
                </a:lnTo>
                <a:lnTo>
                  <a:pt x="3416181" y="7292574"/>
                </a:lnTo>
                <a:lnTo>
                  <a:pt x="0" y="7292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04427" y="8582428"/>
            <a:ext cx="304390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배경화면 변경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3144" y="8582428"/>
            <a:ext cx="304390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원하는 배경 선택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61761" y="8582428"/>
            <a:ext cx="304390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변경된 배경 확인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2946193" y="4364162"/>
            <a:ext cx="1157980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713" y="1028700"/>
            <a:ext cx="3329648" cy="7237603"/>
          </a:xfrm>
          <a:custGeom>
            <a:avLst/>
            <a:gdLst/>
            <a:ahLst/>
            <a:cxnLst/>
            <a:rect l="l" t="t" r="r" b="b"/>
            <a:pathLst>
              <a:path w="3329648" h="7237603">
                <a:moveTo>
                  <a:pt x="0" y="0"/>
                </a:moveTo>
                <a:lnTo>
                  <a:pt x="3329648" y="0"/>
                </a:lnTo>
                <a:lnTo>
                  <a:pt x="3329648" y="7237603"/>
                </a:lnTo>
                <a:lnTo>
                  <a:pt x="0" y="7237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5713" y="7161363"/>
            <a:ext cx="1161974" cy="972587"/>
            <a:chOff x="0" y="0"/>
            <a:chExt cx="306034" cy="2561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6034" cy="256155"/>
            </a:xfrm>
            <a:custGeom>
              <a:avLst/>
              <a:gdLst/>
              <a:ahLst/>
              <a:cxnLst/>
              <a:rect l="l" t="t" r="r" b="b"/>
              <a:pathLst>
                <a:path w="306034" h="256155">
                  <a:moveTo>
                    <a:pt x="0" y="0"/>
                  </a:moveTo>
                  <a:lnTo>
                    <a:pt x="306034" y="0"/>
                  </a:lnTo>
                  <a:lnTo>
                    <a:pt x="306034" y="256155"/>
                  </a:lnTo>
                  <a:lnTo>
                    <a:pt x="0" y="256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6034" cy="303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447686" y="7690520"/>
            <a:ext cx="4008037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5455723" y="1028700"/>
            <a:ext cx="3354011" cy="7237603"/>
          </a:xfrm>
          <a:custGeom>
            <a:avLst/>
            <a:gdLst/>
            <a:ahLst/>
            <a:cxnLst/>
            <a:rect l="l" t="t" r="r" b="b"/>
            <a:pathLst>
              <a:path w="3354011" h="7237603">
                <a:moveTo>
                  <a:pt x="0" y="0"/>
                </a:moveTo>
                <a:lnTo>
                  <a:pt x="3354011" y="0"/>
                </a:lnTo>
                <a:lnTo>
                  <a:pt x="3354011" y="7237603"/>
                </a:lnTo>
                <a:lnTo>
                  <a:pt x="0" y="7237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719494" y="2582381"/>
            <a:ext cx="650918" cy="626389"/>
            <a:chOff x="0" y="0"/>
            <a:chExt cx="171435" cy="164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1435" cy="164975"/>
            </a:xfrm>
            <a:custGeom>
              <a:avLst/>
              <a:gdLst/>
              <a:ahLst/>
              <a:cxnLst/>
              <a:rect l="l" t="t" r="r" b="b"/>
              <a:pathLst>
                <a:path w="171435" h="164975">
                  <a:moveTo>
                    <a:pt x="0" y="0"/>
                  </a:moveTo>
                  <a:lnTo>
                    <a:pt x="171435" y="0"/>
                  </a:lnTo>
                  <a:lnTo>
                    <a:pt x="171435" y="164975"/>
                  </a:lnTo>
                  <a:lnTo>
                    <a:pt x="0" y="164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1435" cy="21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95909" y="1028700"/>
            <a:ext cx="3325621" cy="7237603"/>
          </a:xfrm>
          <a:custGeom>
            <a:avLst/>
            <a:gdLst/>
            <a:ahLst/>
            <a:cxnLst/>
            <a:rect l="l" t="t" r="r" b="b"/>
            <a:pathLst>
              <a:path w="3325621" h="7237603">
                <a:moveTo>
                  <a:pt x="0" y="0"/>
                </a:moveTo>
                <a:lnTo>
                  <a:pt x="3325621" y="0"/>
                </a:lnTo>
                <a:lnTo>
                  <a:pt x="3325621" y="7237603"/>
                </a:lnTo>
                <a:lnTo>
                  <a:pt x="0" y="7237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149543" y="120507"/>
            <a:ext cx="2288586" cy="4923747"/>
          </a:xfrm>
          <a:custGeom>
            <a:avLst/>
            <a:gdLst/>
            <a:ahLst/>
            <a:cxnLst/>
            <a:rect l="l" t="t" r="r" b="b"/>
            <a:pathLst>
              <a:path w="2288586" h="4923747">
                <a:moveTo>
                  <a:pt x="0" y="0"/>
                </a:moveTo>
                <a:lnTo>
                  <a:pt x="2288586" y="0"/>
                </a:lnTo>
                <a:lnTo>
                  <a:pt x="2288586" y="4923747"/>
                </a:lnTo>
                <a:lnTo>
                  <a:pt x="0" y="4923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316581" y="5535858"/>
            <a:ext cx="1954510" cy="4223598"/>
          </a:xfrm>
          <a:custGeom>
            <a:avLst/>
            <a:gdLst/>
            <a:ahLst/>
            <a:cxnLst/>
            <a:rect l="l" t="t" r="r" b="b"/>
            <a:pathLst>
              <a:path w="1954510" h="4223598">
                <a:moveTo>
                  <a:pt x="0" y="0"/>
                </a:moveTo>
                <a:lnTo>
                  <a:pt x="1954510" y="0"/>
                </a:lnTo>
                <a:lnTo>
                  <a:pt x="1954510" y="4223598"/>
                </a:lnTo>
                <a:lnTo>
                  <a:pt x="0" y="4223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28584" y="8142478"/>
            <a:ext cx="304390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캐릭터 리포트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10777" y="8281621"/>
            <a:ext cx="304390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생존 캐릭터 리포트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77626" y="8281621"/>
            <a:ext cx="304390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사망 캐릭터 리포트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116321" y="2582381"/>
            <a:ext cx="650918" cy="626389"/>
            <a:chOff x="0" y="0"/>
            <a:chExt cx="171435" cy="164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1435" cy="164975"/>
            </a:xfrm>
            <a:custGeom>
              <a:avLst/>
              <a:gdLst/>
              <a:ahLst/>
              <a:cxnLst/>
              <a:rect l="l" t="t" r="r" b="b"/>
              <a:pathLst>
                <a:path w="171435" h="164975">
                  <a:moveTo>
                    <a:pt x="0" y="0"/>
                  </a:moveTo>
                  <a:lnTo>
                    <a:pt x="171435" y="0"/>
                  </a:lnTo>
                  <a:lnTo>
                    <a:pt x="171435" y="164975"/>
                  </a:lnTo>
                  <a:lnTo>
                    <a:pt x="0" y="164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71435" cy="21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771884" y="4937632"/>
            <a:ext cx="348741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사망 캐릭터 기본 정보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71884" y="9635631"/>
            <a:ext cx="348741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사망 캐릭터 인벤토리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568643" y="2895575"/>
            <a:ext cx="815775" cy="478018"/>
            <a:chOff x="0" y="0"/>
            <a:chExt cx="214854" cy="1258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4854" cy="125898"/>
            </a:xfrm>
            <a:custGeom>
              <a:avLst/>
              <a:gdLst/>
              <a:ahLst/>
              <a:cxnLst/>
              <a:rect l="l" t="t" r="r" b="b"/>
              <a:pathLst>
                <a:path w="214854" h="125898">
                  <a:moveTo>
                    <a:pt x="0" y="0"/>
                  </a:moveTo>
                  <a:lnTo>
                    <a:pt x="214854" y="0"/>
                  </a:lnTo>
                  <a:lnTo>
                    <a:pt x="214854" y="125898"/>
                  </a:lnTo>
                  <a:lnTo>
                    <a:pt x="0" y="1258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14854" cy="173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107704" y="7894942"/>
            <a:ext cx="815775" cy="478018"/>
            <a:chOff x="0" y="0"/>
            <a:chExt cx="214854" cy="1258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4854" cy="125898"/>
            </a:xfrm>
            <a:custGeom>
              <a:avLst/>
              <a:gdLst/>
              <a:ahLst/>
              <a:cxnLst/>
              <a:rect l="l" t="t" r="r" b="b"/>
              <a:pathLst>
                <a:path w="214854" h="125898">
                  <a:moveTo>
                    <a:pt x="0" y="0"/>
                  </a:moveTo>
                  <a:lnTo>
                    <a:pt x="214854" y="0"/>
                  </a:lnTo>
                  <a:lnTo>
                    <a:pt x="214854" y="125898"/>
                  </a:lnTo>
                  <a:lnTo>
                    <a:pt x="0" y="1258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14854" cy="173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6312" y="402690"/>
            <a:ext cx="1920602" cy="4267039"/>
          </a:xfrm>
          <a:custGeom>
            <a:avLst/>
            <a:gdLst/>
            <a:ahLst/>
            <a:cxnLst/>
            <a:rect l="l" t="t" r="r" b="b"/>
            <a:pathLst>
              <a:path w="1920602" h="4267039">
                <a:moveTo>
                  <a:pt x="0" y="0"/>
                </a:moveTo>
                <a:lnTo>
                  <a:pt x="1920602" y="0"/>
                </a:lnTo>
                <a:lnTo>
                  <a:pt x="1920602" y="4267038"/>
                </a:lnTo>
                <a:lnTo>
                  <a:pt x="0" y="4267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95264" y="402690"/>
            <a:ext cx="1920525" cy="4238996"/>
          </a:xfrm>
          <a:custGeom>
            <a:avLst/>
            <a:gdLst/>
            <a:ahLst/>
            <a:cxnLst/>
            <a:rect l="l" t="t" r="r" b="b"/>
            <a:pathLst>
              <a:path w="1920525" h="4238996">
                <a:moveTo>
                  <a:pt x="0" y="0"/>
                </a:moveTo>
                <a:lnTo>
                  <a:pt x="1920525" y="0"/>
                </a:lnTo>
                <a:lnTo>
                  <a:pt x="1920525" y="4238995"/>
                </a:lnTo>
                <a:lnTo>
                  <a:pt x="0" y="4238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72005" y="389689"/>
            <a:ext cx="1924136" cy="4251997"/>
          </a:xfrm>
          <a:custGeom>
            <a:avLst/>
            <a:gdLst/>
            <a:ahLst/>
            <a:cxnLst/>
            <a:rect l="l" t="t" r="r" b="b"/>
            <a:pathLst>
              <a:path w="1924136" h="4251997">
                <a:moveTo>
                  <a:pt x="0" y="0"/>
                </a:moveTo>
                <a:lnTo>
                  <a:pt x="1924136" y="0"/>
                </a:lnTo>
                <a:lnTo>
                  <a:pt x="1924136" y="4251996"/>
                </a:lnTo>
                <a:lnTo>
                  <a:pt x="0" y="4251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33913" y="389689"/>
            <a:ext cx="1909689" cy="4238996"/>
          </a:xfrm>
          <a:custGeom>
            <a:avLst/>
            <a:gdLst/>
            <a:ahLst/>
            <a:cxnLst/>
            <a:rect l="l" t="t" r="r" b="b"/>
            <a:pathLst>
              <a:path w="1909689" h="4238996">
                <a:moveTo>
                  <a:pt x="0" y="0"/>
                </a:moveTo>
                <a:lnTo>
                  <a:pt x="1909689" y="0"/>
                </a:lnTo>
                <a:lnTo>
                  <a:pt x="1909689" y="4238995"/>
                </a:lnTo>
                <a:lnTo>
                  <a:pt x="0" y="4238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36312" y="5220979"/>
            <a:ext cx="1920602" cy="4308378"/>
          </a:xfrm>
          <a:custGeom>
            <a:avLst/>
            <a:gdLst/>
            <a:ahLst/>
            <a:cxnLst/>
            <a:rect l="l" t="t" r="r" b="b"/>
            <a:pathLst>
              <a:path w="1920602" h="4308378">
                <a:moveTo>
                  <a:pt x="0" y="0"/>
                </a:moveTo>
                <a:lnTo>
                  <a:pt x="1920602" y="0"/>
                </a:lnTo>
                <a:lnTo>
                  <a:pt x="1920602" y="4308377"/>
                </a:lnTo>
                <a:lnTo>
                  <a:pt x="0" y="4308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21981" y="5150259"/>
            <a:ext cx="1993808" cy="4449817"/>
          </a:xfrm>
          <a:custGeom>
            <a:avLst/>
            <a:gdLst/>
            <a:ahLst/>
            <a:cxnLst/>
            <a:rect l="l" t="t" r="r" b="b"/>
            <a:pathLst>
              <a:path w="1993808" h="4449817">
                <a:moveTo>
                  <a:pt x="0" y="0"/>
                </a:moveTo>
                <a:lnTo>
                  <a:pt x="1993808" y="0"/>
                </a:lnTo>
                <a:lnTo>
                  <a:pt x="1993808" y="4449817"/>
                </a:lnTo>
                <a:lnTo>
                  <a:pt x="0" y="4449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88297" y="5150259"/>
            <a:ext cx="2007844" cy="4449817"/>
          </a:xfrm>
          <a:custGeom>
            <a:avLst/>
            <a:gdLst/>
            <a:ahLst/>
            <a:cxnLst/>
            <a:rect l="l" t="t" r="r" b="b"/>
            <a:pathLst>
              <a:path w="2007844" h="4449817">
                <a:moveTo>
                  <a:pt x="0" y="0"/>
                </a:moveTo>
                <a:lnTo>
                  <a:pt x="2007844" y="0"/>
                </a:lnTo>
                <a:lnTo>
                  <a:pt x="2007844" y="4449817"/>
                </a:lnTo>
                <a:lnTo>
                  <a:pt x="0" y="4449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91616" y="5150259"/>
            <a:ext cx="2051985" cy="4564057"/>
          </a:xfrm>
          <a:custGeom>
            <a:avLst/>
            <a:gdLst/>
            <a:ahLst/>
            <a:cxnLst/>
            <a:rect l="l" t="t" r="r" b="b"/>
            <a:pathLst>
              <a:path w="2051985" h="4564057">
                <a:moveTo>
                  <a:pt x="0" y="0"/>
                </a:moveTo>
                <a:lnTo>
                  <a:pt x="2051986" y="0"/>
                </a:lnTo>
                <a:lnTo>
                  <a:pt x="2051986" y="4564057"/>
                </a:lnTo>
                <a:lnTo>
                  <a:pt x="0" y="45640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47994" y="4569236"/>
            <a:ext cx="1808920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성별 선택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4639" y="9476251"/>
            <a:ext cx="2715631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평소 흡연량 선택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17683" y="9476251"/>
            <a:ext cx="2402403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흡연 기종 선택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59864" y="9476251"/>
            <a:ext cx="2633202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평소 음주량 선택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2571" y="9590491"/>
            <a:ext cx="3012373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앓고 있는 지병 선택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14425" y="4543548"/>
            <a:ext cx="1808920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닉네임 입력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72005" y="4569236"/>
            <a:ext cx="1808920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키 입력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84297" y="4537048"/>
            <a:ext cx="1808920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몸무게 입력</a:t>
            </a:r>
          </a:p>
        </p:txBody>
      </p:sp>
      <p:sp>
        <p:nvSpPr>
          <p:cNvPr id="18" name="AutoShape 18"/>
          <p:cNvSpPr/>
          <p:nvPr/>
        </p:nvSpPr>
        <p:spPr>
          <a:xfrm>
            <a:off x="4210269" y="2552049"/>
            <a:ext cx="1216942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7927058" y="2552049"/>
            <a:ext cx="1216942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11693067" y="2552049"/>
            <a:ext cx="1216942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16042358" y="2552049"/>
            <a:ext cx="1216942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277696" y="7432288"/>
            <a:ext cx="1216942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>
            <a:off x="11693067" y="7475150"/>
            <a:ext cx="1216942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>
            <a:off x="7920086" y="7475150"/>
            <a:ext cx="1216942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AutoShape 25"/>
          <p:cNvSpPr/>
          <p:nvPr/>
        </p:nvSpPr>
        <p:spPr>
          <a:xfrm>
            <a:off x="4210269" y="7475150"/>
            <a:ext cx="1216942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2137" y="1216916"/>
            <a:ext cx="3329648" cy="7237603"/>
          </a:xfrm>
          <a:custGeom>
            <a:avLst/>
            <a:gdLst/>
            <a:ahLst/>
            <a:cxnLst/>
            <a:rect l="l" t="t" r="r" b="b"/>
            <a:pathLst>
              <a:path w="3329648" h="7237603">
                <a:moveTo>
                  <a:pt x="0" y="0"/>
                </a:moveTo>
                <a:lnTo>
                  <a:pt x="3329648" y="0"/>
                </a:lnTo>
                <a:lnTo>
                  <a:pt x="3329648" y="7237603"/>
                </a:lnTo>
                <a:lnTo>
                  <a:pt x="0" y="7237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66963" y="1790466"/>
            <a:ext cx="2464080" cy="5291288"/>
          </a:xfrm>
          <a:custGeom>
            <a:avLst/>
            <a:gdLst/>
            <a:ahLst/>
            <a:cxnLst/>
            <a:rect l="l" t="t" r="r" b="b"/>
            <a:pathLst>
              <a:path w="2464080" h="5291288">
                <a:moveTo>
                  <a:pt x="0" y="0"/>
                </a:moveTo>
                <a:lnTo>
                  <a:pt x="2464080" y="0"/>
                </a:lnTo>
                <a:lnTo>
                  <a:pt x="2464080" y="5291288"/>
                </a:lnTo>
                <a:lnTo>
                  <a:pt x="0" y="5291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32572" y="1790466"/>
            <a:ext cx="2417958" cy="5291288"/>
          </a:xfrm>
          <a:custGeom>
            <a:avLst/>
            <a:gdLst/>
            <a:ahLst/>
            <a:cxnLst/>
            <a:rect l="l" t="t" r="r" b="b"/>
            <a:pathLst>
              <a:path w="2417958" h="5291288">
                <a:moveTo>
                  <a:pt x="0" y="0"/>
                </a:moveTo>
                <a:lnTo>
                  <a:pt x="2417958" y="0"/>
                </a:lnTo>
                <a:lnTo>
                  <a:pt x="2417958" y="5291288"/>
                </a:lnTo>
                <a:lnTo>
                  <a:pt x="0" y="5291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52058" y="1790466"/>
            <a:ext cx="2450027" cy="5291288"/>
          </a:xfrm>
          <a:custGeom>
            <a:avLst/>
            <a:gdLst/>
            <a:ahLst/>
            <a:cxnLst/>
            <a:rect l="l" t="t" r="r" b="b"/>
            <a:pathLst>
              <a:path w="2450027" h="5291288">
                <a:moveTo>
                  <a:pt x="0" y="0"/>
                </a:moveTo>
                <a:lnTo>
                  <a:pt x="2450027" y="0"/>
                </a:lnTo>
                <a:lnTo>
                  <a:pt x="2450027" y="5291288"/>
                </a:lnTo>
                <a:lnTo>
                  <a:pt x="0" y="5291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69273" y="8558764"/>
            <a:ext cx="243537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초기 수명 책정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036010" y="3162150"/>
            <a:ext cx="737277" cy="2547918"/>
            <a:chOff x="0" y="0"/>
            <a:chExt cx="194180" cy="6710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4180" cy="671057"/>
            </a:xfrm>
            <a:custGeom>
              <a:avLst/>
              <a:gdLst/>
              <a:ahLst/>
              <a:cxnLst/>
              <a:rect l="l" t="t" r="r" b="b"/>
              <a:pathLst>
                <a:path w="194180" h="671057">
                  <a:moveTo>
                    <a:pt x="0" y="0"/>
                  </a:moveTo>
                  <a:lnTo>
                    <a:pt x="194180" y="0"/>
                  </a:lnTo>
                  <a:lnTo>
                    <a:pt x="194180" y="671057"/>
                  </a:lnTo>
                  <a:lnTo>
                    <a:pt x="0" y="671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94180" cy="718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4877547" y="1635367"/>
            <a:ext cx="2964310" cy="1597155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4897878" y="5672335"/>
            <a:ext cx="2733511" cy="1502148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9029163" y="7474740"/>
            <a:ext cx="7463499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캐릭터 초기 생성 정보에 따른 초기 디버프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88383" y="1216916"/>
            <a:ext cx="3271402" cy="7035638"/>
          </a:xfrm>
          <a:custGeom>
            <a:avLst/>
            <a:gdLst/>
            <a:ahLst/>
            <a:cxnLst/>
            <a:rect l="l" t="t" r="r" b="b"/>
            <a:pathLst>
              <a:path w="3271402" h="7035638">
                <a:moveTo>
                  <a:pt x="0" y="0"/>
                </a:moveTo>
                <a:lnTo>
                  <a:pt x="3271401" y="0"/>
                </a:lnTo>
                <a:lnTo>
                  <a:pt x="3271401" y="7035638"/>
                </a:lnTo>
                <a:lnTo>
                  <a:pt x="0" y="7035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91169" y="8330694"/>
            <a:ext cx="2105662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일일 챌린지</a:t>
            </a:r>
          </a:p>
        </p:txBody>
      </p:sp>
      <p:sp>
        <p:nvSpPr>
          <p:cNvPr id="4" name="Freeform 4"/>
          <p:cNvSpPr/>
          <p:nvPr/>
        </p:nvSpPr>
        <p:spPr>
          <a:xfrm>
            <a:off x="1522137" y="1216916"/>
            <a:ext cx="3329648" cy="7237603"/>
          </a:xfrm>
          <a:custGeom>
            <a:avLst/>
            <a:gdLst/>
            <a:ahLst/>
            <a:cxnLst/>
            <a:rect l="l" t="t" r="r" b="b"/>
            <a:pathLst>
              <a:path w="3329648" h="7237603">
                <a:moveTo>
                  <a:pt x="0" y="0"/>
                </a:moveTo>
                <a:lnTo>
                  <a:pt x="3329648" y="0"/>
                </a:lnTo>
                <a:lnTo>
                  <a:pt x="3329648" y="7237603"/>
                </a:lnTo>
                <a:lnTo>
                  <a:pt x="0" y="7237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986553" y="2024640"/>
            <a:ext cx="782804" cy="828921"/>
            <a:chOff x="0" y="0"/>
            <a:chExt cx="206170" cy="2183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171" cy="218317"/>
            </a:xfrm>
            <a:custGeom>
              <a:avLst/>
              <a:gdLst/>
              <a:ahLst/>
              <a:cxnLst/>
              <a:rect l="l" t="t" r="r" b="b"/>
              <a:pathLst>
                <a:path w="206171" h="218317">
                  <a:moveTo>
                    <a:pt x="0" y="0"/>
                  </a:moveTo>
                  <a:lnTo>
                    <a:pt x="206171" y="0"/>
                  </a:lnTo>
                  <a:lnTo>
                    <a:pt x="206171" y="218317"/>
                  </a:lnTo>
                  <a:lnTo>
                    <a:pt x="0" y="2183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6170" cy="265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5337368" y="2420051"/>
            <a:ext cx="1579515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2137" y="1216916"/>
            <a:ext cx="3329648" cy="7237603"/>
          </a:xfrm>
          <a:custGeom>
            <a:avLst/>
            <a:gdLst/>
            <a:ahLst/>
            <a:cxnLst/>
            <a:rect l="l" t="t" r="r" b="b"/>
            <a:pathLst>
              <a:path w="3329648" h="7237603">
                <a:moveTo>
                  <a:pt x="0" y="0"/>
                </a:moveTo>
                <a:lnTo>
                  <a:pt x="3329648" y="0"/>
                </a:lnTo>
                <a:lnTo>
                  <a:pt x="3329648" y="7237603"/>
                </a:lnTo>
                <a:lnTo>
                  <a:pt x="0" y="7237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67700" y="6838451"/>
            <a:ext cx="1129002" cy="1455376"/>
            <a:chOff x="0" y="0"/>
            <a:chExt cx="297350" cy="3833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7350" cy="383309"/>
            </a:xfrm>
            <a:custGeom>
              <a:avLst/>
              <a:gdLst/>
              <a:ahLst/>
              <a:cxnLst/>
              <a:rect l="l" t="t" r="r" b="b"/>
              <a:pathLst>
                <a:path w="297350" h="383309">
                  <a:moveTo>
                    <a:pt x="0" y="0"/>
                  </a:moveTo>
                  <a:lnTo>
                    <a:pt x="297350" y="0"/>
                  </a:lnTo>
                  <a:lnTo>
                    <a:pt x="297350" y="383309"/>
                  </a:lnTo>
                  <a:lnTo>
                    <a:pt x="0" y="3833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97350" cy="430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4062027" y="7523277"/>
            <a:ext cx="2503662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7264661" y="1113941"/>
            <a:ext cx="3360746" cy="7340577"/>
          </a:xfrm>
          <a:custGeom>
            <a:avLst/>
            <a:gdLst/>
            <a:ahLst/>
            <a:cxnLst/>
            <a:rect l="l" t="t" r="r" b="b"/>
            <a:pathLst>
              <a:path w="3360746" h="7340577">
                <a:moveTo>
                  <a:pt x="0" y="0"/>
                </a:moveTo>
                <a:lnTo>
                  <a:pt x="3360747" y="0"/>
                </a:lnTo>
                <a:lnTo>
                  <a:pt x="3360747" y="7340578"/>
                </a:lnTo>
                <a:lnTo>
                  <a:pt x="0" y="734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39986" y="8677276"/>
            <a:ext cx="3408028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건강 검진 페이지 이동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2254" y="1179884"/>
            <a:ext cx="3360746" cy="7340577"/>
          </a:xfrm>
          <a:custGeom>
            <a:avLst/>
            <a:gdLst/>
            <a:ahLst/>
            <a:cxnLst/>
            <a:rect l="l" t="t" r="r" b="b"/>
            <a:pathLst>
              <a:path w="3360746" h="7340577">
                <a:moveTo>
                  <a:pt x="0" y="0"/>
                </a:moveTo>
                <a:lnTo>
                  <a:pt x="3360746" y="0"/>
                </a:lnTo>
                <a:lnTo>
                  <a:pt x="3360746" y="7340577"/>
                </a:lnTo>
                <a:lnTo>
                  <a:pt x="0" y="7340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0190" y="7184650"/>
            <a:ext cx="1046574" cy="1076206"/>
            <a:chOff x="0" y="0"/>
            <a:chExt cx="275641" cy="2834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641" cy="283445"/>
            </a:xfrm>
            <a:custGeom>
              <a:avLst/>
              <a:gdLst/>
              <a:ahLst/>
              <a:cxnLst/>
              <a:rect l="l" t="t" r="r" b="b"/>
              <a:pathLst>
                <a:path w="275641" h="283445">
                  <a:moveTo>
                    <a:pt x="0" y="0"/>
                  </a:moveTo>
                  <a:lnTo>
                    <a:pt x="275641" y="0"/>
                  </a:lnTo>
                  <a:lnTo>
                    <a:pt x="275641" y="283445"/>
                  </a:lnTo>
                  <a:lnTo>
                    <a:pt x="0" y="283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5641" cy="33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772875" y="1179884"/>
            <a:ext cx="3417929" cy="7340577"/>
          </a:xfrm>
          <a:custGeom>
            <a:avLst/>
            <a:gdLst/>
            <a:ahLst/>
            <a:cxnLst/>
            <a:rect l="l" t="t" r="r" b="b"/>
            <a:pathLst>
              <a:path w="3417929" h="7340577">
                <a:moveTo>
                  <a:pt x="0" y="0"/>
                </a:moveTo>
                <a:lnTo>
                  <a:pt x="3417929" y="0"/>
                </a:lnTo>
                <a:lnTo>
                  <a:pt x="3417929" y="7340577"/>
                </a:lnTo>
                <a:lnTo>
                  <a:pt x="0" y="7340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79946" y="1179884"/>
            <a:ext cx="3416705" cy="7340577"/>
          </a:xfrm>
          <a:custGeom>
            <a:avLst/>
            <a:gdLst/>
            <a:ahLst/>
            <a:cxnLst/>
            <a:rect l="l" t="t" r="r" b="b"/>
            <a:pathLst>
              <a:path w="3416705" h="7340577">
                <a:moveTo>
                  <a:pt x="0" y="0"/>
                </a:moveTo>
                <a:lnTo>
                  <a:pt x="3416705" y="0"/>
                </a:lnTo>
                <a:lnTo>
                  <a:pt x="3416705" y="7340577"/>
                </a:lnTo>
                <a:lnTo>
                  <a:pt x="0" y="7340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59152" y="1179884"/>
            <a:ext cx="3318831" cy="7340577"/>
          </a:xfrm>
          <a:custGeom>
            <a:avLst/>
            <a:gdLst/>
            <a:ahLst/>
            <a:cxnLst/>
            <a:rect l="l" t="t" r="r" b="b"/>
            <a:pathLst>
              <a:path w="3318831" h="7340577">
                <a:moveTo>
                  <a:pt x="0" y="0"/>
                </a:moveTo>
                <a:lnTo>
                  <a:pt x="3318831" y="0"/>
                </a:lnTo>
                <a:lnTo>
                  <a:pt x="3318831" y="7340577"/>
                </a:lnTo>
                <a:lnTo>
                  <a:pt x="0" y="73405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051289" y="4067294"/>
            <a:ext cx="2961882" cy="2256801"/>
            <a:chOff x="0" y="0"/>
            <a:chExt cx="780084" cy="5943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0084" cy="594384"/>
            </a:xfrm>
            <a:custGeom>
              <a:avLst/>
              <a:gdLst/>
              <a:ahLst/>
              <a:cxnLst/>
              <a:rect l="l" t="t" r="r" b="b"/>
              <a:pathLst>
                <a:path w="780084" h="594384">
                  <a:moveTo>
                    <a:pt x="0" y="0"/>
                  </a:moveTo>
                  <a:lnTo>
                    <a:pt x="780084" y="0"/>
                  </a:lnTo>
                  <a:lnTo>
                    <a:pt x="780084" y="594384"/>
                  </a:lnTo>
                  <a:lnTo>
                    <a:pt x="0" y="5943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80084" cy="642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02602" y="6197972"/>
            <a:ext cx="967118" cy="641207"/>
            <a:chOff x="0" y="0"/>
            <a:chExt cx="254714" cy="1688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4714" cy="168878"/>
            </a:xfrm>
            <a:custGeom>
              <a:avLst/>
              <a:gdLst/>
              <a:ahLst/>
              <a:cxnLst/>
              <a:rect l="l" t="t" r="r" b="b"/>
              <a:pathLst>
                <a:path w="254714" h="168878">
                  <a:moveTo>
                    <a:pt x="0" y="0"/>
                  </a:moveTo>
                  <a:lnTo>
                    <a:pt x="254714" y="0"/>
                  </a:lnTo>
                  <a:lnTo>
                    <a:pt x="254714" y="168878"/>
                  </a:lnTo>
                  <a:lnTo>
                    <a:pt x="0" y="168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54714" cy="216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256836" y="8905876"/>
            <a:ext cx="1774329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식단 리포트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654" y="330202"/>
            <a:ext cx="1923280" cy="4200849"/>
          </a:xfrm>
          <a:custGeom>
            <a:avLst/>
            <a:gdLst/>
            <a:ahLst/>
            <a:cxnLst/>
            <a:rect l="l" t="t" r="r" b="b"/>
            <a:pathLst>
              <a:path w="1923280" h="4200849">
                <a:moveTo>
                  <a:pt x="0" y="0"/>
                </a:moveTo>
                <a:lnTo>
                  <a:pt x="1923280" y="0"/>
                </a:lnTo>
                <a:lnTo>
                  <a:pt x="1923280" y="4200848"/>
                </a:lnTo>
                <a:lnTo>
                  <a:pt x="0" y="420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89828" y="3779061"/>
            <a:ext cx="598931" cy="615889"/>
            <a:chOff x="0" y="0"/>
            <a:chExt cx="275641" cy="2834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641" cy="283445"/>
            </a:xfrm>
            <a:custGeom>
              <a:avLst/>
              <a:gdLst/>
              <a:ahLst/>
              <a:cxnLst/>
              <a:rect l="l" t="t" r="r" b="b"/>
              <a:pathLst>
                <a:path w="275641" h="283445">
                  <a:moveTo>
                    <a:pt x="0" y="0"/>
                  </a:moveTo>
                  <a:lnTo>
                    <a:pt x="275641" y="0"/>
                  </a:lnTo>
                  <a:lnTo>
                    <a:pt x="275641" y="283445"/>
                  </a:lnTo>
                  <a:lnTo>
                    <a:pt x="0" y="283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5641" cy="33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16964" y="330202"/>
            <a:ext cx="2016334" cy="4335640"/>
          </a:xfrm>
          <a:custGeom>
            <a:avLst/>
            <a:gdLst/>
            <a:ahLst/>
            <a:cxnLst/>
            <a:rect l="l" t="t" r="r" b="b"/>
            <a:pathLst>
              <a:path w="2016334" h="4335640">
                <a:moveTo>
                  <a:pt x="0" y="0"/>
                </a:moveTo>
                <a:lnTo>
                  <a:pt x="2016334" y="0"/>
                </a:lnTo>
                <a:lnTo>
                  <a:pt x="2016334" y="4335640"/>
                </a:lnTo>
                <a:lnTo>
                  <a:pt x="0" y="4335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14523" y="330202"/>
            <a:ext cx="2021024" cy="4342043"/>
          </a:xfrm>
          <a:custGeom>
            <a:avLst/>
            <a:gdLst/>
            <a:ahLst/>
            <a:cxnLst/>
            <a:rect l="l" t="t" r="r" b="b"/>
            <a:pathLst>
              <a:path w="2021024" h="4342043">
                <a:moveTo>
                  <a:pt x="0" y="0"/>
                </a:moveTo>
                <a:lnTo>
                  <a:pt x="2021024" y="0"/>
                </a:lnTo>
                <a:lnTo>
                  <a:pt x="2021024" y="4342043"/>
                </a:lnTo>
                <a:lnTo>
                  <a:pt x="0" y="434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6735" y="330202"/>
            <a:ext cx="2003617" cy="4342043"/>
          </a:xfrm>
          <a:custGeom>
            <a:avLst/>
            <a:gdLst/>
            <a:ahLst/>
            <a:cxnLst/>
            <a:rect l="l" t="t" r="r" b="b"/>
            <a:pathLst>
              <a:path w="2003617" h="4342043">
                <a:moveTo>
                  <a:pt x="0" y="0"/>
                </a:moveTo>
                <a:lnTo>
                  <a:pt x="2003618" y="0"/>
                </a:lnTo>
                <a:lnTo>
                  <a:pt x="2003618" y="4342043"/>
                </a:lnTo>
                <a:lnTo>
                  <a:pt x="0" y="4342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716964" y="5143500"/>
            <a:ext cx="2012070" cy="4377968"/>
          </a:xfrm>
          <a:custGeom>
            <a:avLst/>
            <a:gdLst/>
            <a:ahLst/>
            <a:cxnLst/>
            <a:rect l="l" t="t" r="r" b="b"/>
            <a:pathLst>
              <a:path w="2012070" h="4377968">
                <a:moveTo>
                  <a:pt x="0" y="0"/>
                </a:moveTo>
                <a:lnTo>
                  <a:pt x="2012070" y="0"/>
                </a:lnTo>
                <a:lnTo>
                  <a:pt x="2012070" y="4377968"/>
                </a:lnTo>
                <a:lnTo>
                  <a:pt x="0" y="4377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14523" y="5160785"/>
            <a:ext cx="2063154" cy="4501921"/>
          </a:xfrm>
          <a:custGeom>
            <a:avLst/>
            <a:gdLst/>
            <a:ahLst/>
            <a:cxnLst/>
            <a:rect l="l" t="t" r="r" b="b"/>
            <a:pathLst>
              <a:path w="2063154" h="4501921">
                <a:moveTo>
                  <a:pt x="0" y="0"/>
                </a:moveTo>
                <a:lnTo>
                  <a:pt x="2063154" y="0"/>
                </a:lnTo>
                <a:lnTo>
                  <a:pt x="2063154" y="4501921"/>
                </a:lnTo>
                <a:lnTo>
                  <a:pt x="0" y="4501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58902" y="5160785"/>
            <a:ext cx="2100398" cy="4527283"/>
          </a:xfrm>
          <a:custGeom>
            <a:avLst/>
            <a:gdLst/>
            <a:ahLst/>
            <a:cxnLst/>
            <a:rect l="l" t="t" r="r" b="b"/>
            <a:pathLst>
              <a:path w="2100398" h="4527283">
                <a:moveTo>
                  <a:pt x="0" y="0"/>
                </a:moveTo>
                <a:lnTo>
                  <a:pt x="2100398" y="0"/>
                </a:lnTo>
                <a:lnTo>
                  <a:pt x="2100398" y="4527283"/>
                </a:lnTo>
                <a:lnTo>
                  <a:pt x="0" y="45272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4045541" y="2544086"/>
            <a:ext cx="1702343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6627636" y="4542017"/>
            <a:ext cx="2105662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흡연량 선택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22286" y="9397643"/>
            <a:ext cx="251636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음주 타입 선택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98547" y="9538881"/>
            <a:ext cx="251636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문진 작성 완료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95282" y="9538881"/>
            <a:ext cx="3427638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건강 검진 리포트 확인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72015" y="4542017"/>
            <a:ext cx="224289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흡연 타입 선택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877457" y="4542017"/>
            <a:ext cx="224289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음주량선택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6463" y="4542017"/>
            <a:ext cx="2402403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건강 검진 신청</a:t>
            </a:r>
          </a:p>
        </p:txBody>
      </p:sp>
      <p:sp>
        <p:nvSpPr>
          <p:cNvPr id="20" name="AutoShape 20"/>
          <p:cNvSpPr/>
          <p:nvPr/>
        </p:nvSpPr>
        <p:spPr>
          <a:xfrm>
            <a:off x="9144000" y="2586948"/>
            <a:ext cx="1100845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9144000" y="7697501"/>
            <a:ext cx="1100845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4445589" y="7697501"/>
            <a:ext cx="1100845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>
            <a:off x="13394437" y="2586948"/>
            <a:ext cx="1100845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>
            <a:off x="13394437" y="7697501"/>
            <a:ext cx="1100845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57892" y="8500284"/>
            <a:ext cx="251636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싱글게임</a:t>
            </a:r>
          </a:p>
        </p:txBody>
      </p:sp>
      <p:sp>
        <p:nvSpPr>
          <p:cNvPr id="3" name="Freeform 3"/>
          <p:cNvSpPr/>
          <p:nvPr/>
        </p:nvSpPr>
        <p:spPr>
          <a:xfrm>
            <a:off x="1522137" y="1216916"/>
            <a:ext cx="3329648" cy="7237603"/>
          </a:xfrm>
          <a:custGeom>
            <a:avLst/>
            <a:gdLst/>
            <a:ahLst/>
            <a:cxnLst/>
            <a:rect l="l" t="t" r="r" b="b"/>
            <a:pathLst>
              <a:path w="3329648" h="7237603">
                <a:moveTo>
                  <a:pt x="0" y="0"/>
                </a:moveTo>
                <a:lnTo>
                  <a:pt x="3329648" y="0"/>
                </a:lnTo>
                <a:lnTo>
                  <a:pt x="3329648" y="7237603"/>
                </a:lnTo>
                <a:lnTo>
                  <a:pt x="0" y="7237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71153" y="6788994"/>
            <a:ext cx="980631" cy="840702"/>
            <a:chOff x="0" y="0"/>
            <a:chExt cx="258273" cy="2214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273" cy="221420"/>
            </a:xfrm>
            <a:custGeom>
              <a:avLst/>
              <a:gdLst/>
              <a:ahLst/>
              <a:cxnLst/>
              <a:rect l="l" t="t" r="r" b="b"/>
              <a:pathLst>
                <a:path w="258273" h="221420">
                  <a:moveTo>
                    <a:pt x="0" y="0"/>
                  </a:moveTo>
                  <a:lnTo>
                    <a:pt x="258273" y="0"/>
                  </a:lnTo>
                  <a:lnTo>
                    <a:pt x="258273" y="221420"/>
                  </a:lnTo>
                  <a:lnTo>
                    <a:pt x="0" y="221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58273" cy="269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5106569" y="7166483"/>
            <a:ext cx="1579515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10596291" y="4344211"/>
            <a:ext cx="975968" cy="975968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7073637" y="2100114"/>
            <a:ext cx="2942879" cy="6354404"/>
          </a:xfrm>
          <a:custGeom>
            <a:avLst/>
            <a:gdLst/>
            <a:ahLst/>
            <a:cxnLst/>
            <a:rect l="l" t="t" r="r" b="b"/>
            <a:pathLst>
              <a:path w="2942879" h="6354404">
                <a:moveTo>
                  <a:pt x="0" y="0"/>
                </a:moveTo>
                <a:lnTo>
                  <a:pt x="2942879" y="0"/>
                </a:lnTo>
                <a:lnTo>
                  <a:pt x="2942879" y="6354405"/>
                </a:lnTo>
                <a:lnTo>
                  <a:pt x="0" y="6354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90" t="-1144" b="-114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073637" y="8500284"/>
            <a:ext cx="2862562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ncient signboards 간판"/>
                <a:ea typeface="Ancient signboards 간판"/>
              </a:rPr>
              <a:t>달리기/헬스 랭킹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205284" y="6908423"/>
            <a:ext cx="1211431" cy="1236358"/>
            <a:chOff x="0" y="0"/>
            <a:chExt cx="319060" cy="3256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9060" cy="325625"/>
            </a:xfrm>
            <a:custGeom>
              <a:avLst/>
              <a:gdLst/>
              <a:ahLst/>
              <a:cxnLst/>
              <a:rect l="l" t="t" r="r" b="b"/>
              <a:pathLst>
                <a:path w="319060" h="325625">
                  <a:moveTo>
                    <a:pt x="0" y="0"/>
                  </a:moveTo>
                  <a:lnTo>
                    <a:pt x="319060" y="0"/>
                  </a:lnTo>
                  <a:lnTo>
                    <a:pt x="319060" y="325625"/>
                  </a:lnTo>
                  <a:lnTo>
                    <a:pt x="0" y="32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19060" cy="37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73890" y="6908423"/>
            <a:ext cx="1211431" cy="1236358"/>
            <a:chOff x="0" y="0"/>
            <a:chExt cx="319060" cy="3256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9060" cy="325625"/>
            </a:xfrm>
            <a:custGeom>
              <a:avLst/>
              <a:gdLst/>
              <a:ahLst/>
              <a:cxnLst/>
              <a:rect l="l" t="t" r="r" b="b"/>
              <a:pathLst>
                <a:path w="319060" h="325625">
                  <a:moveTo>
                    <a:pt x="0" y="0"/>
                  </a:moveTo>
                  <a:lnTo>
                    <a:pt x="319060" y="0"/>
                  </a:lnTo>
                  <a:lnTo>
                    <a:pt x="319060" y="325625"/>
                  </a:lnTo>
                  <a:lnTo>
                    <a:pt x="0" y="32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19060" cy="37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0560987" y="5897150"/>
            <a:ext cx="980965" cy="980965"/>
          </a:xfrm>
          <a:prstGeom prst="line">
            <a:avLst/>
          </a:prstGeom>
          <a:ln w="85725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Freeform 18"/>
          <p:cNvSpPr/>
          <p:nvPr/>
        </p:nvSpPr>
        <p:spPr>
          <a:xfrm>
            <a:off x="12485028" y="393431"/>
            <a:ext cx="1883357" cy="4075779"/>
          </a:xfrm>
          <a:custGeom>
            <a:avLst/>
            <a:gdLst/>
            <a:ahLst/>
            <a:cxnLst/>
            <a:rect l="l" t="t" r="r" b="b"/>
            <a:pathLst>
              <a:path w="1883357" h="4075779">
                <a:moveTo>
                  <a:pt x="0" y="0"/>
                </a:moveTo>
                <a:lnTo>
                  <a:pt x="1883357" y="0"/>
                </a:lnTo>
                <a:lnTo>
                  <a:pt x="1883357" y="4075779"/>
                </a:lnTo>
                <a:lnTo>
                  <a:pt x="0" y="4075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485028" y="5488713"/>
            <a:ext cx="1883357" cy="4075779"/>
          </a:xfrm>
          <a:custGeom>
            <a:avLst/>
            <a:gdLst/>
            <a:ahLst/>
            <a:cxnLst/>
            <a:rect l="l" t="t" r="r" b="b"/>
            <a:pathLst>
              <a:path w="1883357" h="4075779">
                <a:moveTo>
                  <a:pt x="0" y="0"/>
                </a:moveTo>
                <a:lnTo>
                  <a:pt x="1883357" y="0"/>
                </a:lnTo>
                <a:lnTo>
                  <a:pt x="1883357" y="4075778"/>
                </a:lnTo>
                <a:lnTo>
                  <a:pt x="0" y="4075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995425" y="9440666"/>
            <a:ext cx="2862562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ncient signboards 간판"/>
                <a:ea typeface="Ancient signboards 간판"/>
              </a:rPr>
              <a:t>10초 타임 어택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95425" y="4483293"/>
            <a:ext cx="3258218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ncient signboards 간판"/>
                <a:ea typeface="Ancient signboards 간판"/>
              </a:rPr>
              <a:t>50회 빨리 연타하기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6737" y="837746"/>
            <a:ext cx="3329648" cy="7237603"/>
          </a:xfrm>
          <a:custGeom>
            <a:avLst/>
            <a:gdLst/>
            <a:ahLst/>
            <a:cxnLst/>
            <a:rect l="l" t="t" r="r" b="b"/>
            <a:pathLst>
              <a:path w="3329648" h="7237603">
                <a:moveTo>
                  <a:pt x="0" y="0"/>
                </a:moveTo>
                <a:lnTo>
                  <a:pt x="3329648" y="0"/>
                </a:lnTo>
                <a:lnTo>
                  <a:pt x="3329648" y="7237602"/>
                </a:lnTo>
                <a:lnTo>
                  <a:pt x="0" y="7237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06737" y="6393339"/>
            <a:ext cx="1194945" cy="609903"/>
            <a:chOff x="0" y="0"/>
            <a:chExt cx="314718" cy="1606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4718" cy="160633"/>
            </a:xfrm>
            <a:custGeom>
              <a:avLst/>
              <a:gdLst/>
              <a:ahLst/>
              <a:cxnLst/>
              <a:rect l="l" t="t" r="r" b="b"/>
              <a:pathLst>
                <a:path w="314718" h="160633">
                  <a:moveTo>
                    <a:pt x="0" y="0"/>
                  </a:moveTo>
                  <a:lnTo>
                    <a:pt x="314718" y="0"/>
                  </a:lnTo>
                  <a:lnTo>
                    <a:pt x="314718" y="160633"/>
                  </a:lnTo>
                  <a:lnTo>
                    <a:pt x="0" y="160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14718" cy="208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2601682" y="6655428"/>
            <a:ext cx="3393297" cy="0"/>
          </a:xfrm>
          <a:prstGeom prst="line">
            <a:avLst/>
          </a:prstGeom>
          <a:ln w="8572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6191397" y="837746"/>
            <a:ext cx="3335059" cy="7237603"/>
          </a:xfrm>
          <a:custGeom>
            <a:avLst/>
            <a:gdLst/>
            <a:ahLst/>
            <a:cxnLst/>
            <a:rect l="l" t="t" r="r" b="b"/>
            <a:pathLst>
              <a:path w="3335059" h="7237603">
                <a:moveTo>
                  <a:pt x="0" y="0"/>
                </a:moveTo>
                <a:lnTo>
                  <a:pt x="3335060" y="0"/>
                </a:lnTo>
                <a:lnTo>
                  <a:pt x="3335060" y="7237602"/>
                </a:lnTo>
                <a:lnTo>
                  <a:pt x="0" y="723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49609" y="8154086"/>
            <a:ext cx="3043904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Ancient signboards 간판"/>
              </a:rPr>
              <a:t>상점 아이템 구매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사용자 지정</PresentationFormat>
  <Paragraphs>35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Nanum Gothic Bold</vt:lpstr>
      <vt:lpstr>Calibri</vt:lpstr>
      <vt:lpstr>Ancient signboards 간판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비타(Vita) - 시나리오</dc:title>
  <cp:lastModifiedBy>SSAFY</cp:lastModifiedBy>
  <cp:revision>2</cp:revision>
  <dcterms:created xsi:type="dcterms:W3CDTF">2006-08-16T00:00:00Z</dcterms:created>
  <dcterms:modified xsi:type="dcterms:W3CDTF">2024-05-19T17:10:07Z</dcterms:modified>
  <dc:identifier>DAGFsNCytkQ</dc:identifier>
</cp:coreProperties>
</file>